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2" r:id="rId3"/>
    <p:sldId id="303" r:id="rId4"/>
    <p:sldId id="291" r:id="rId5"/>
    <p:sldId id="292" r:id="rId6"/>
    <p:sldId id="293" r:id="rId7"/>
    <p:sldId id="263" r:id="rId8"/>
    <p:sldId id="294" r:id="rId9"/>
    <p:sldId id="295" r:id="rId10"/>
    <p:sldId id="296" r:id="rId11"/>
    <p:sldId id="297" r:id="rId12"/>
    <p:sldId id="272" r:id="rId13"/>
    <p:sldId id="298" r:id="rId14"/>
    <p:sldId id="299" r:id="rId15"/>
    <p:sldId id="300" r:id="rId16"/>
    <p:sldId id="30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7"/>
    <p:restoredTop sz="94720"/>
  </p:normalViewPr>
  <p:slideViewPr>
    <p:cSldViewPr snapToGrid="0" snapToObjects="1">
      <p:cViewPr>
        <p:scale>
          <a:sx n="104" d="100"/>
          <a:sy n="104" d="100"/>
        </p:scale>
        <p:origin x="-10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D2CBB-1B8D-D945-9E25-2875CC6FFA43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3E72E-CCDF-2A45-9B4F-91FCC56CDA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7353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8C03-984E-D141-993E-E77B9D00A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BBED1-7856-5544-8FB5-EFE4A704B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A602B-75AF-5A49-BFBC-0244F62D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7BEA2-D866-6B4B-9E29-1C90AA88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D0006-968A-454A-B2F8-BC9155EA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416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8A38-BCAD-7943-8B7D-AEA3AF2E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9A4BE-8F03-D342-9C24-39FCBA0F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363C5-CBC7-7D4D-9820-D833F98A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6270-89DD-AF45-A937-49192D4F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E4AFD-D497-2A41-996F-DE510F86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175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61C05-0290-1449-8A0D-83C8FE2E1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5A9C2-FCBE-6049-B9FC-17CD989F0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4F27B-7807-B64C-898E-DB286B22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F4469-4653-CA4B-AA39-7CFA08E4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BC15-FDAE-9F44-9B8F-02129A1D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952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CD76-1449-9E42-BB11-6D4FB322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0F03-C9A4-D240-B10E-98A65985F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6B992-DD38-AB48-91D0-61BA9381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ABBD2-3101-0542-A4C3-279550B3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9656F-22A3-C647-A8BF-80A61693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4337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77EC-0223-2C42-82F8-0A37CBA4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47E20-E1B0-3F49-8BCD-0694F20E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E1360-1AFE-2E48-A220-F0584095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38E42-5141-0847-970B-5B6307D5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EC2FA-DCF8-FF46-98B5-2AB85480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493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1338-2660-FF44-8EEA-42F0B07C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03B4-B16A-4D49-843A-C5302EAC3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E786A-DDC9-344D-B156-D49C3B945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20C00-8F3E-A040-BF56-AD808B47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C68AA-782B-434C-A261-1BDECB0F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AA6F2-C160-9845-938E-3A866FC2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565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AB8A-AFB3-9D4F-A547-40DF0D06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51C0E-F6F5-4E4C-BD62-B1B50F462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DA92C-5903-574F-8C12-FE87D43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2C193-0CBA-9445-88ED-4D84311BD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1B58A-64A3-5644-BF0F-57839F911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9EE44-CBBF-094F-8666-0ABEC06B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3D84B-962B-1345-B314-08F22524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EF3C6C-4C01-424E-8E90-1B835C9E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859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2DD1-3706-8A45-B76F-36628FEA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1FB28-4E94-C845-B6EE-091E499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4A0CC-BA96-9F45-9A8D-E7AD7422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60EAE-914D-1B4A-B232-C943D5BB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2400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FF6FF-4242-D74B-8832-BF88DFD2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65A0C-ECB4-C046-A3E6-8B048A0F5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985D-46B0-F248-BDCC-23FDB66C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21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377B-73D0-B544-AA61-9DC4A585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12A8-613C-FE4A-A159-BCDD2C4A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64676-6271-F441-9843-BB7EE4313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C5DDF-3207-B247-96C6-0546BD11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2C67D-7084-B44F-B472-6B682515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8D8CE-6937-DE44-8CBC-978BDE7A2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741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2596-706B-2044-A83F-3A23E4D3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CD358C-771C-EE41-B157-7607FFFF3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8CD92-2138-D447-9634-52E7EC0BA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47ADA-E912-A24A-A8A2-22DD54779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4B534-7CF1-734F-8B56-BED799A7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3D8F1-F9E5-894E-AF64-5515733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098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C7E5B-CB1C-6A47-8176-69CD5C3B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0D0DD-E0B3-A14C-817F-BF2DBF823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75C1-93F0-7743-9313-02734B6A7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C67D4-55F7-3E4F-A55E-35004DD72BD8}" type="datetimeFigureOut">
              <a:rPr lang="en-CH" smtClean="0"/>
              <a:t>18.09.20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C7DB0-5AD6-AC47-A497-AB86AEA0B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3E555-150A-C24B-87A4-805E653AC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7132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46C5CD-E9B5-5947-B20B-DC3A66E5F5F7}"/>
              </a:ext>
            </a:extLst>
          </p:cNvPr>
          <p:cNvSpPr/>
          <p:nvPr/>
        </p:nvSpPr>
        <p:spPr>
          <a:xfrm>
            <a:off x="-6016" y="4"/>
            <a:ext cx="12192000" cy="304398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0AE7C7-3C1C-774E-99A1-B09BF65FB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729" y="1054429"/>
            <a:ext cx="10308515" cy="1620833"/>
          </a:xfrm>
        </p:spPr>
        <p:txBody>
          <a:bodyPr anchor="ctr">
            <a:normAutofit/>
          </a:bodyPr>
          <a:lstStyle/>
          <a:p>
            <a:pPr>
              <a:lnSpc>
                <a:spcPts val="4540"/>
              </a:lnSpc>
            </a:pP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using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the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ethz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computer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cluster</a:t>
            </a:r>
            <a:endParaRPr lang="de-DE" sz="4000" cap="small" spc="150" dirty="0">
              <a:latin typeface="Yanone Kaffeesatz Thin" pitchFamily="2" charset="77"/>
              <a:ea typeface="Nanum Gothic" panose="020D0604000000000000" pitchFamily="34" charset="-127"/>
              <a:cs typeface="Kohinoor Devanagari" panose="02000000000000000000" pitchFamily="2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D901DF-783B-D34F-814A-16A8DB8EC61B}"/>
              </a:ext>
            </a:extLst>
          </p:cNvPr>
          <p:cNvCxnSpPr>
            <a:cxnSpLocks/>
          </p:cNvCxnSpPr>
          <p:nvPr/>
        </p:nvCxnSpPr>
        <p:spPr>
          <a:xfrm>
            <a:off x="1499938" y="914395"/>
            <a:ext cx="91800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FCFFFFD-B7B6-B44A-98DF-5622A635BB3B}"/>
              </a:ext>
            </a:extLst>
          </p:cNvPr>
          <p:cNvSpPr txBox="1">
            <a:spLocks/>
          </p:cNvSpPr>
          <p:nvPr/>
        </p:nvSpPr>
        <p:spPr>
          <a:xfrm>
            <a:off x="1590260" y="412168"/>
            <a:ext cx="9144000" cy="445712"/>
          </a:xfrm>
          <a:prstGeom prst="rect">
            <a:avLst/>
          </a:prstGeom>
        </p:spPr>
        <p:txBody>
          <a:bodyPr vert="horz" lIns="90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spc="100" dirty="0">
                <a:latin typeface="Yanone Kaffeesatz Light" pitchFamily="2" charset="77"/>
              </a:rPr>
              <a:t>Lab meeting 21/09/2020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0FEF001-A58B-8A4A-AB97-A1DD38051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84" y="3729687"/>
            <a:ext cx="9144000" cy="2522806"/>
          </a:xfrm>
        </p:spPr>
        <p:txBody>
          <a:bodyPr>
            <a:noAutofit/>
          </a:bodyPr>
          <a:lstStyle/>
          <a:p>
            <a:r>
              <a:rPr lang="en-US" spc="100" dirty="0" err="1">
                <a:latin typeface="Yanone Kaffeesatz Light" pitchFamily="2" charset="77"/>
              </a:rPr>
              <a:t>Bernat</a:t>
            </a:r>
            <a:r>
              <a:rPr lang="en-US" spc="100" dirty="0">
                <a:latin typeface="Yanone Kaffeesatz Light" pitchFamily="2" charset="77"/>
              </a:rPr>
              <a:t> </a:t>
            </a:r>
            <a:r>
              <a:rPr lang="en-US" spc="100" dirty="0" err="1">
                <a:latin typeface="Yanone Kaffeesatz Light" pitchFamily="2" charset="77"/>
              </a:rPr>
              <a:t>Bramon</a:t>
            </a:r>
            <a:r>
              <a:rPr lang="en-US" spc="100" dirty="0">
                <a:latin typeface="Yanone Kaffeesatz Light" pitchFamily="2" charset="77"/>
              </a:rPr>
              <a:t> Mora</a:t>
            </a:r>
          </a:p>
          <a:p>
            <a:endParaRPr lang="en-US" spc="100" dirty="0">
              <a:latin typeface="Yanone Kaffeesatz Light" pitchFamily="2" charset="77"/>
            </a:endParaRPr>
          </a:p>
          <a:p>
            <a:endParaRPr lang="en-US" spc="100" dirty="0">
              <a:latin typeface="Yanone Kaffeesatz Light" pitchFamily="2" charset="77"/>
            </a:endParaRPr>
          </a:p>
          <a:p>
            <a:r>
              <a:rPr lang="en-US" spc="100" dirty="0">
                <a:latin typeface="Yanone Kaffeesatz Light" pitchFamily="2" charset="77"/>
              </a:rPr>
              <a:t>ETH Zürich</a:t>
            </a:r>
          </a:p>
          <a:p>
            <a:r>
              <a:rPr lang="en-US" spc="100" dirty="0">
                <a:latin typeface="Yanone Kaffeesatz Light" pitchFamily="2" charset="77"/>
              </a:rPr>
              <a:t>Plant Ecology group</a:t>
            </a:r>
          </a:p>
        </p:txBody>
      </p:sp>
    </p:spTree>
    <p:extLst>
      <p:ext uri="{BB962C8B-B14F-4D97-AF65-F5344CB8AC3E}">
        <p14:creationId xmlns:p14="http://schemas.microsoft.com/office/powerpoint/2010/main" val="3326197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134846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EDAB6C-0F3A-2A4C-8F39-C1BD787C89EE}"/>
              </a:ext>
            </a:extLst>
          </p:cNvPr>
          <p:cNvGrpSpPr/>
          <p:nvPr/>
        </p:nvGrpSpPr>
        <p:grpSpPr>
          <a:xfrm>
            <a:off x="6410924" y="736900"/>
            <a:ext cx="4487779" cy="5414211"/>
            <a:chOff x="421105" y="1311442"/>
            <a:chExt cx="4487779" cy="541421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45CFA43-1305-DE49-A987-471A0C2E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055" y="1682365"/>
              <a:ext cx="4363829" cy="456627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4EE3FDF-2397-054E-BF13-A4206420047B}"/>
                </a:ext>
              </a:extLst>
            </p:cNvPr>
            <p:cNvSpPr txBox="1"/>
            <p:nvPr/>
          </p:nvSpPr>
          <p:spPr>
            <a:xfrm>
              <a:off x="1394931" y="1513088"/>
              <a:ext cx="2310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Basic Shell Commands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079548-7E58-D24A-8C30-F7283A7E455E}"/>
                </a:ext>
              </a:extLst>
            </p:cNvPr>
            <p:cNvSpPr txBox="1"/>
            <p:nvPr/>
          </p:nvSpPr>
          <p:spPr>
            <a:xfrm>
              <a:off x="1394931" y="6165716"/>
              <a:ext cx="231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latin typeface="Yanone Kaffeesatz" pitchFamily="2" charset="77"/>
                </a:rPr>
                <a:t>. . .</a:t>
              </a:r>
              <a:endParaRPr lang="en-CH" sz="2400" b="1" spc="100" dirty="0">
                <a:latin typeface="Yanone Kaffeesatz" pitchFamily="2" charset="77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B158E0-272A-274D-9FAD-5154F6A861E5}"/>
                </a:ext>
              </a:extLst>
            </p:cNvPr>
            <p:cNvSpPr/>
            <p:nvPr/>
          </p:nvSpPr>
          <p:spPr>
            <a:xfrm>
              <a:off x="421105" y="1311442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41020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349E81D-469F-3F49-9138-9FE35CC6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6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54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3.33333E-6 L 0 -3.1481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383464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93BB8D-4ABF-E54D-96E2-53796D402316}"/>
              </a:ext>
            </a:extLst>
          </p:cNvPr>
          <p:cNvGrpSpPr/>
          <p:nvPr/>
        </p:nvGrpSpPr>
        <p:grpSpPr>
          <a:xfrm>
            <a:off x="6405773" y="721894"/>
            <a:ext cx="4379495" cy="5414211"/>
            <a:chOff x="6637421" y="721894"/>
            <a:chExt cx="4379495" cy="54142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C52251-7B61-8248-9C9B-C43EE96AE10E}"/>
                </a:ext>
              </a:extLst>
            </p:cNvPr>
            <p:cNvSpPr txBox="1"/>
            <p:nvPr/>
          </p:nvSpPr>
          <p:spPr>
            <a:xfrm>
              <a:off x="7506055" y="923540"/>
              <a:ext cx="2642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Using the Euler’s batch system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8B65EAC-894B-B244-BF95-1F60E07CC1F9}"/>
                </a:ext>
              </a:extLst>
            </p:cNvPr>
            <p:cNvSpPr/>
            <p:nvPr/>
          </p:nvSpPr>
          <p:spPr>
            <a:xfrm>
              <a:off x="6637421" y="721894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142DE11-CB99-654B-AF7E-D1231104C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72"/>
            <a:stretch/>
          </p:blipFill>
          <p:spPr>
            <a:xfrm>
              <a:off x="6745706" y="1411705"/>
              <a:ext cx="4141750" cy="4626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92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93BB8D-4ABF-E54D-96E2-53796D402316}"/>
              </a:ext>
            </a:extLst>
          </p:cNvPr>
          <p:cNvGrpSpPr/>
          <p:nvPr/>
        </p:nvGrpSpPr>
        <p:grpSpPr>
          <a:xfrm>
            <a:off x="6405773" y="721894"/>
            <a:ext cx="4379495" cy="5414211"/>
            <a:chOff x="6637421" y="721894"/>
            <a:chExt cx="4379495" cy="54142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C52251-7B61-8248-9C9B-C43EE96AE10E}"/>
                </a:ext>
              </a:extLst>
            </p:cNvPr>
            <p:cNvSpPr txBox="1"/>
            <p:nvPr/>
          </p:nvSpPr>
          <p:spPr>
            <a:xfrm>
              <a:off x="7506055" y="923540"/>
              <a:ext cx="2642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Using the Euler’s batch system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8B65EAC-894B-B244-BF95-1F60E07CC1F9}"/>
                </a:ext>
              </a:extLst>
            </p:cNvPr>
            <p:cNvSpPr/>
            <p:nvPr/>
          </p:nvSpPr>
          <p:spPr>
            <a:xfrm>
              <a:off x="6637421" y="721894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142DE11-CB99-654B-AF7E-D1231104C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72"/>
            <a:stretch/>
          </p:blipFill>
          <p:spPr>
            <a:xfrm>
              <a:off x="6745706" y="1411705"/>
              <a:ext cx="4141750" cy="4626128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3C9C7E6-A4CA-144D-A367-078D533C8B8B}"/>
              </a:ext>
            </a:extLst>
          </p:cNvPr>
          <p:cNvSpPr/>
          <p:nvPr/>
        </p:nvSpPr>
        <p:spPr>
          <a:xfrm>
            <a:off x="-97536" y="-97536"/>
            <a:ext cx="12387072" cy="705916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8EB462B-A308-3E43-864E-4D0F65F91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" t="13214" r="19971" b="82937"/>
          <a:stretch/>
        </p:blipFill>
        <p:spPr>
          <a:xfrm>
            <a:off x="6627377" y="2023009"/>
            <a:ext cx="3520035" cy="17802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C220456-773C-634B-8290-DCD9CC1E2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" t="70832" r="54193" b="25320"/>
          <a:stretch/>
        </p:blipFill>
        <p:spPr>
          <a:xfrm>
            <a:off x="6627377" y="4687758"/>
            <a:ext cx="1966366" cy="1780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9F2FC2-391C-6444-A749-8489E9F95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" t="34318" r="29352" b="61834"/>
          <a:stretch/>
        </p:blipFill>
        <p:spPr>
          <a:xfrm>
            <a:off x="6627376" y="2998312"/>
            <a:ext cx="3094139" cy="1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99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D37A6-4438-C74A-830D-D5D63299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129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5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0 -2.05533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5AD30F-6D8E-EB4F-A028-B9F49505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91" y="-74951"/>
            <a:ext cx="12351895" cy="78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EEFF96-CCED-BF4B-95C4-2C6F3200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7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042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2150B-5E47-2D46-A7F0-76C82329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4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0BCD6-83E9-2544-A825-5D712940F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4" b="5600"/>
          <a:stretch/>
        </p:blipFill>
        <p:spPr>
          <a:xfrm>
            <a:off x="2365119" y="1202084"/>
            <a:ext cx="7461762" cy="44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1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0D1132-8A1F-614C-A633-EF7C17E3A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95289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BD2A7E-4532-A94B-BD40-1303B5AC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68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F188BC-EEC4-E247-B029-3018B1EF1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find your script…</a:t>
            </a:r>
          </a:p>
        </p:txBody>
      </p:sp>
    </p:spTree>
    <p:extLst>
      <p:ext uri="{BB962C8B-B14F-4D97-AF65-F5344CB8AC3E}">
        <p14:creationId xmlns:p14="http://schemas.microsoft.com/office/powerpoint/2010/main" val="382723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1B232-5687-3F4D-A890-C3196714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find your script…</a:t>
            </a:r>
          </a:p>
        </p:txBody>
      </p:sp>
    </p:spTree>
    <p:extLst>
      <p:ext uri="{BB962C8B-B14F-4D97-AF65-F5344CB8AC3E}">
        <p14:creationId xmlns:p14="http://schemas.microsoft.com/office/powerpoint/2010/main" val="341702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3CF8B-1DDE-3549-B429-E7B90D6B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scp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612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5F6EA6-2B30-F54B-BD57-F48238FC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scp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848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5F6EA6-2B30-F54B-BD57-F48238FC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scp</a:t>
            </a:r>
            <a:endParaRPr lang="en-US" sz="2400" spc="100" dirty="0">
              <a:latin typeface="Yanone Kaffeesatz Thin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52F987-D302-D04E-9A94-E009D2501A18}"/>
              </a:ext>
            </a:extLst>
          </p:cNvPr>
          <p:cNvSpPr/>
          <p:nvPr/>
        </p:nvSpPr>
        <p:spPr>
          <a:xfrm>
            <a:off x="-254833" y="-164892"/>
            <a:ext cx="12681679" cy="730021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AF5D8-92C6-434A-BDB3-E243A4A2F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" t="67399" r="79491" b="29825"/>
          <a:stretch/>
        </p:blipFill>
        <p:spPr>
          <a:xfrm>
            <a:off x="2488367" y="4796851"/>
            <a:ext cx="1214204" cy="1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80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27D922-1F4C-9D4E-BABE-CB54B0D34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load R and compiler</a:t>
            </a:r>
          </a:p>
        </p:txBody>
      </p:sp>
    </p:spTree>
    <p:extLst>
      <p:ext uri="{BB962C8B-B14F-4D97-AF65-F5344CB8AC3E}">
        <p14:creationId xmlns:p14="http://schemas.microsoft.com/office/powerpoint/2010/main" val="1076424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D55F36-69D1-0E4E-A8D0-04C90FFC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edit script</a:t>
            </a:r>
          </a:p>
        </p:txBody>
      </p:sp>
    </p:spTree>
    <p:extLst>
      <p:ext uri="{BB962C8B-B14F-4D97-AF65-F5344CB8AC3E}">
        <p14:creationId xmlns:p14="http://schemas.microsoft.com/office/powerpoint/2010/main" val="232777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53571-3D0C-C24B-B8C7-DAB67713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edit script</a:t>
            </a:r>
          </a:p>
        </p:txBody>
      </p:sp>
    </p:spTree>
    <p:extLst>
      <p:ext uri="{BB962C8B-B14F-4D97-AF65-F5344CB8AC3E}">
        <p14:creationId xmlns:p14="http://schemas.microsoft.com/office/powerpoint/2010/main" val="3102945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0BCD6-83E9-2544-A825-5D712940F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4" b="5600"/>
          <a:stretch/>
        </p:blipFill>
        <p:spPr>
          <a:xfrm>
            <a:off x="2365119" y="1202084"/>
            <a:ext cx="7461762" cy="44538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AF10AFA-A7C5-7F44-90F5-12670A90E1AA}"/>
              </a:ext>
            </a:extLst>
          </p:cNvPr>
          <p:cNvGrpSpPr/>
          <p:nvPr/>
        </p:nvGrpSpPr>
        <p:grpSpPr>
          <a:xfrm>
            <a:off x="2446296" y="2881609"/>
            <a:ext cx="1453209" cy="2410208"/>
            <a:chOff x="2446296" y="2881609"/>
            <a:chExt cx="1453209" cy="24102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EF425B-7530-DB4F-B2F0-37BC9EADC7BB}"/>
                </a:ext>
              </a:extLst>
            </p:cNvPr>
            <p:cNvSpPr/>
            <p:nvPr/>
          </p:nvSpPr>
          <p:spPr>
            <a:xfrm>
              <a:off x="2446296" y="2881609"/>
              <a:ext cx="1453209" cy="21548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0831C6-F4A5-1444-8A24-8644E4F85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1" b="10193"/>
            <a:stretch/>
          </p:blipFill>
          <p:spPr>
            <a:xfrm>
              <a:off x="2470486" y="2905799"/>
              <a:ext cx="1410679" cy="210901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AE167E-B4FC-2D45-BCCE-694ABDBED8A9}"/>
                </a:ext>
              </a:extLst>
            </p:cNvPr>
            <p:cNvSpPr txBox="1"/>
            <p:nvPr/>
          </p:nvSpPr>
          <p:spPr>
            <a:xfrm>
              <a:off x="2872197" y="5014818"/>
              <a:ext cx="6072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" pitchFamily="2" charset="77"/>
                  <a:cs typeface="Calibri" panose="020F0502020204030204" pitchFamily="34" charset="0"/>
                </a:rPr>
                <a:t>1954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F7221B-2E72-9E44-8CD9-1FEF2F41371E}"/>
              </a:ext>
            </a:extLst>
          </p:cNvPr>
          <p:cNvGrpSpPr/>
          <p:nvPr/>
        </p:nvGrpSpPr>
        <p:grpSpPr>
          <a:xfrm>
            <a:off x="705507" y="3871813"/>
            <a:ext cx="1845861" cy="1753105"/>
            <a:chOff x="705507" y="3871813"/>
            <a:chExt cx="1845861" cy="175310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D521FC-E7D7-A94F-AC1A-61147B6F80C3}"/>
                </a:ext>
              </a:extLst>
            </p:cNvPr>
            <p:cNvGrpSpPr/>
            <p:nvPr/>
          </p:nvGrpSpPr>
          <p:grpSpPr>
            <a:xfrm>
              <a:off x="705507" y="3871813"/>
              <a:ext cx="1845861" cy="1445108"/>
              <a:chOff x="705507" y="3871813"/>
              <a:chExt cx="1845861" cy="1445108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93E455-6B4C-5941-B906-8390BD24C050}"/>
                  </a:ext>
                </a:extLst>
              </p:cNvPr>
              <p:cNvSpPr/>
              <p:nvPr/>
            </p:nvSpPr>
            <p:spPr>
              <a:xfrm>
                <a:off x="705507" y="3871813"/>
                <a:ext cx="1845861" cy="1445108"/>
              </a:xfrm>
              <a:custGeom>
                <a:avLst/>
                <a:gdLst>
                  <a:gd name="connsiteX0" fmla="*/ 1494169 w 1845861"/>
                  <a:gd name="connsiteY0" fmla="*/ 1441938 h 1445108"/>
                  <a:gd name="connsiteX1" fmla="*/ 1845861 w 1845861"/>
                  <a:gd name="connsiteY1" fmla="*/ 965555 h 1445108"/>
                  <a:gd name="connsiteX2" fmla="*/ 1494169 w 1845861"/>
                  <a:gd name="connsiteY2" fmla="*/ 0 h 1445108"/>
                  <a:gd name="connsiteX3" fmla="*/ 0 w 1845861"/>
                  <a:gd name="connsiteY3" fmla="*/ 2563 h 1445108"/>
                  <a:gd name="connsiteX4" fmla="*/ 0 w 1845861"/>
                  <a:gd name="connsiteY4" fmla="*/ 1445108 h 1445108"/>
                  <a:gd name="connsiteX5" fmla="*/ 1494169 w 1845861"/>
                  <a:gd name="connsiteY5" fmla="*/ 1441938 h 144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861" h="1445108">
                    <a:moveTo>
                      <a:pt x="1494169" y="1441938"/>
                    </a:moveTo>
                    <a:lnTo>
                      <a:pt x="1845861" y="965555"/>
                    </a:lnTo>
                    <a:lnTo>
                      <a:pt x="1494169" y="0"/>
                    </a:lnTo>
                    <a:lnTo>
                      <a:pt x="0" y="2563"/>
                    </a:lnTo>
                    <a:lnTo>
                      <a:pt x="0" y="1445108"/>
                    </a:lnTo>
                    <a:lnTo>
                      <a:pt x="1494169" y="14419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8571A2-DA29-BD4C-A8A3-30C99ACC0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76" y="3894817"/>
                <a:ext cx="1447800" cy="1397000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C698F34-875E-C24F-8360-4BFC0AD6BFE3}"/>
                </a:ext>
              </a:extLst>
            </p:cNvPr>
            <p:cNvSpPr/>
            <p:nvPr/>
          </p:nvSpPr>
          <p:spPr>
            <a:xfrm>
              <a:off x="827743" y="5347919"/>
              <a:ext cx="12522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" pitchFamily="2" charset="77"/>
                  <a:cs typeface="Calibri" panose="020F0502020204030204" pitchFamily="34" charset="0"/>
                </a:rPr>
                <a:t>~800 transistors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6248BD-D030-0F44-BEAD-107C1482B0B5}"/>
              </a:ext>
            </a:extLst>
          </p:cNvPr>
          <p:cNvGrpSpPr/>
          <p:nvPr/>
        </p:nvGrpSpPr>
        <p:grpSpPr>
          <a:xfrm>
            <a:off x="729976" y="1408227"/>
            <a:ext cx="4447505" cy="1260154"/>
            <a:chOff x="729976" y="1408227"/>
            <a:chExt cx="4447505" cy="12601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3DE1DA-3D44-F646-AFDF-A40ED8FE4AF1}"/>
                </a:ext>
              </a:extLst>
            </p:cNvPr>
            <p:cNvGrpSpPr/>
            <p:nvPr/>
          </p:nvGrpSpPr>
          <p:grpSpPr>
            <a:xfrm>
              <a:off x="729976" y="1728581"/>
              <a:ext cx="4447505" cy="939800"/>
              <a:chOff x="729976" y="1703867"/>
              <a:chExt cx="4447505" cy="9398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9BDC065-3B30-BB4C-918A-3B896B783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9288" b="28704"/>
              <a:stretch/>
            </p:blipFill>
            <p:spPr>
              <a:xfrm>
                <a:off x="729976" y="1703867"/>
                <a:ext cx="1491510" cy="9398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2941FA8-4721-D845-89C6-3B70DEF1AF16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2221486" y="2173767"/>
                <a:ext cx="29559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5DFDE2-A97A-374C-A991-32200495FBBC}"/>
                </a:ext>
              </a:extLst>
            </p:cNvPr>
            <p:cNvSpPr/>
            <p:nvPr/>
          </p:nvSpPr>
          <p:spPr>
            <a:xfrm>
              <a:off x="913258" y="1408227"/>
              <a:ext cx="12009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" pitchFamily="2" charset="77"/>
                  <a:cs typeface="Calibri" panose="020F0502020204030204" pitchFamily="34" charset="0"/>
                </a:rPr>
                <a:t>~14 nanometers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33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5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0BE89E-493F-D945-829D-13D0F9567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edit script</a:t>
            </a:r>
          </a:p>
        </p:txBody>
      </p:sp>
    </p:spTree>
    <p:extLst>
      <p:ext uri="{BB962C8B-B14F-4D97-AF65-F5344CB8AC3E}">
        <p14:creationId xmlns:p14="http://schemas.microsoft.com/office/powerpoint/2010/main" val="1660345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62137D-7DE5-E24E-97AF-F5CDF19F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bsub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65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C0E22-4E41-8249-B5AC-64BE7D00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7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bjobs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728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1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E502F2-FA5B-FD48-BBA7-360D045EEB76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What is a computer cluster?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B726E-06F2-6C4A-A5A6-A87AF097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26" y="1528208"/>
            <a:ext cx="9510348" cy="23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E502F2-FA5B-FD48-BBA7-360D045EEB76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What is a computer cluster?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B726E-06F2-6C4A-A5A6-A87AF097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26" y="1528208"/>
            <a:ext cx="9510348" cy="2377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266CC-AEF3-304D-8827-AE337150CFE8}"/>
              </a:ext>
            </a:extLst>
          </p:cNvPr>
          <p:cNvSpPr txBox="1"/>
          <p:nvPr/>
        </p:nvSpPr>
        <p:spPr>
          <a:xfrm>
            <a:off x="3489669" y="4371181"/>
            <a:ext cx="521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latin typeface="Yanone Kaffeesatz Thin" pitchFamily="2" charset="77"/>
              </a:rPr>
              <a:t>… it’s really just a set of computers connected together</a:t>
            </a:r>
          </a:p>
        </p:txBody>
      </p:sp>
    </p:spTree>
    <p:extLst>
      <p:ext uri="{BB962C8B-B14F-4D97-AF65-F5344CB8AC3E}">
        <p14:creationId xmlns:p14="http://schemas.microsoft.com/office/powerpoint/2010/main" val="338707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B726E-06F2-6C4A-A5A6-A87AF097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26" y="1528208"/>
            <a:ext cx="9510348" cy="23775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F7D7BD-1A73-034B-89A9-2729113731FA}"/>
              </a:ext>
            </a:extLst>
          </p:cNvPr>
          <p:cNvSpPr/>
          <p:nvPr/>
        </p:nvSpPr>
        <p:spPr>
          <a:xfrm>
            <a:off x="-239485" y="479816"/>
            <a:ext cx="12551502" cy="677007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F00878-3B32-6E4E-8A43-4705A543BC3E}"/>
              </a:ext>
            </a:extLst>
          </p:cNvPr>
          <p:cNvGrpSpPr/>
          <p:nvPr/>
        </p:nvGrpSpPr>
        <p:grpSpPr>
          <a:xfrm>
            <a:off x="2802418" y="2192091"/>
            <a:ext cx="946114" cy="2633589"/>
            <a:chOff x="2802418" y="2192091"/>
            <a:chExt cx="946114" cy="26335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C4DB5C6-CD55-6842-BE14-157B637C7399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C9E9258-2B04-6A47-BE00-9F54FF570726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8257AF-38DA-8C44-9633-B3E8F77756FD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00C625-B2E7-0B47-9178-88BD795E46D9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B578982E-FE9E-A447-B660-75643A21B2D1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FA24FD-E797-5549-B1C9-2C8DBB7E767D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799D8B5-7C61-B14D-9E2F-D9BD739F2BC1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6DD141E7-A935-9E4D-AA08-EBBE398FA17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53AD74-27BD-4346-A941-9F667F8E1B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353BD-E8F7-2F43-B779-8464FC0E6757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C47E69B3-AA40-3445-8812-CE666B775980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D038F7-5989-F14A-A26E-7BD62F381E3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83E1B07-0E02-784D-A42C-C86404193398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CF01E2BE-129C-044C-B46F-08C38384AC2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363C23-323C-6D44-91E5-CE7048DD7846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44F8C0-3B73-1C41-87B9-B6616003309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F31DF5B7-B59C-C646-B4EF-55C91471320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2800C3-9BB8-5343-81EC-BDDEEA0BE53C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7319C93-8DE0-6747-AE8F-CDF38B822C82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011B3938-5567-0447-B0B8-070916FA3898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D7686D2-53EE-5648-A1B2-AF98068ACAA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F69AFEC-7B52-6E46-A514-AA54202EC143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E6915302-90E0-1D49-B5F2-5CFCD9436753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7CEC23-29E9-7A4A-9713-CBA2A8C7FD8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C0FD335-06F4-5F4D-A7F6-58B0A679DD9F}"/>
                </a:ext>
              </a:extLst>
            </p:cNvPr>
            <p:cNvGrpSpPr/>
            <p:nvPr/>
          </p:nvGrpSpPr>
          <p:grpSpPr>
            <a:xfrm>
              <a:off x="2802418" y="4548681"/>
              <a:ext cx="946114" cy="276999"/>
              <a:chOff x="2819671" y="2192091"/>
              <a:chExt cx="946114" cy="276999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444C1C94-4A75-DA44-A5DD-5CBEFFFD2F8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F891CF4-A4A3-704C-9585-1CC10109BD75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59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.18464 0.06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2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42039E-14B1-6F4B-82B3-6C646F8CC47B}"/>
              </a:ext>
            </a:extLst>
          </p:cNvPr>
          <p:cNvGrpSpPr/>
          <p:nvPr/>
        </p:nvGrpSpPr>
        <p:grpSpPr>
          <a:xfrm>
            <a:off x="2802418" y="2192091"/>
            <a:ext cx="946114" cy="2633589"/>
            <a:chOff x="2802418" y="2192091"/>
            <a:chExt cx="946114" cy="263358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802418" y="4548681"/>
              <a:ext cx="946114" cy="276999"/>
              <a:chOff x="2819671" y="2192091"/>
              <a:chExt cx="946114" cy="276999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9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4F9AC0E-B224-2E4F-A321-300E05D4CBF2}"/>
              </a:ext>
            </a:extLst>
          </p:cNvPr>
          <p:cNvGrpSpPr/>
          <p:nvPr/>
        </p:nvGrpSpPr>
        <p:grpSpPr>
          <a:xfrm>
            <a:off x="3669157" y="2338222"/>
            <a:ext cx="321818" cy="2348959"/>
            <a:chOff x="3669157" y="2338222"/>
            <a:chExt cx="321818" cy="23489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772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42039E-14B1-6F4B-82B3-6C646F8CC47B}"/>
              </a:ext>
            </a:extLst>
          </p:cNvPr>
          <p:cNvGrpSpPr/>
          <p:nvPr/>
        </p:nvGrpSpPr>
        <p:grpSpPr>
          <a:xfrm>
            <a:off x="2789810" y="2192091"/>
            <a:ext cx="958722" cy="2639070"/>
            <a:chOff x="2789810" y="2192091"/>
            <a:chExt cx="958722" cy="26390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4F9AC0E-B224-2E4F-A321-300E05D4CBF2}"/>
              </a:ext>
            </a:extLst>
          </p:cNvPr>
          <p:cNvGrpSpPr/>
          <p:nvPr/>
        </p:nvGrpSpPr>
        <p:grpSpPr>
          <a:xfrm>
            <a:off x="3669157" y="2338222"/>
            <a:ext cx="321818" cy="2348959"/>
            <a:chOff x="3669157" y="2338222"/>
            <a:chExt cx="321818" cy="23489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174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42039E-14B1-6F4B-82B3-6C646F8CC47B}"/>
              </a:ext>
            </a:extLst>
          </p:cNvPr>
          <p:cNvGrpSpPr/>
          <p:nvPr/>
        </p:nvGrpSpPr>
        <p:grpSpPr>
          <a:xfrm>
            <a:off x="2789810" y="2192091"/>
            <a:ext cx="958722" cy="2639070"/>
            <a:chOff x="2789810" y="2192091"/>
            <a:chExt cx="958722" cy="26390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B613357-3B03-C94E-BE9D-9D8BC4E88CAB}"/>
              </a:ext>
            </a:extLst>
          </p:cNvPr>
          <p:cNvGrpSpPr/>
          <p:nvPr/>
        </p:nvGrpSpPr>
        <p:grpSpPr>
          <a:xfrm>
            <a:off x="3669157" y="2338222"/>
            <a:ext cx="321818" cy="2348959"/>
            <a:chOff x="3669157" y="2338222"/>
            <a:chExt cx="321818" cy="23489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AF31D9-0D02-1043-8EA0-3510AE7BCAD2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262867" y="4831161"/>
            <a:ext cx="0" cy="3439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5F72A6E-F76F-2B42-8FE4-9BCDEF2FA4FB}"/>
              </a:ext>
            </a:extLst>
          </p:cNvPr>
          <p:cNvSpPr/>
          <p:nvPr/>
        </p:nvSpPr>
        <p:spPr>
          <a:xfrm>
            <a:off x="2915658" y="5132891"/>
            <a:ext cx="6944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spc="100" dirty="0">
                <a:latin typeface="Yanone Kaffeesatz Thin" pitchFamily="2" charset="77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420028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3911</TotalTime>
  <Words>276</Words>
  <Application>Microsoft Macintosh PowerPoint</Application>
  <PresentationFormat>Widescreen</PresentationFormat>
  <Paragraphs>129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Yanone Kaffeesatz</vt:lpstr>
      <vt:lpstr>Yanone Kaffeesatz Light</vt:lpstr>
      <vt:lpstr>Yanone Kaffeesatz Thin</vt:lpstr>
      <vt:lpstr>Office Theme</vt:lpstr>
      <vt:lpstr>using the ethz computer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jupyter notebooks in virtual environments</dc:title>
  <dc:creator>Bernat</dc:creator>
  <cp:lastModifiedBy>Bernat</cp:lastModifiedBy>
  <cp:revision>41</cp:revision>
  <dcterms:created xsi:type="dcterms:W3CDTF">2020-04-16T06:00:24Z</dcterms:created>
  <dcterms:modified xsi:type="dcterms:W3CDTF">2020-09-21T06:08:00Z</dcterms:modified>
</cp:coreProperties>
</file>